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4036" r:id="rId1"/>
  </p:sldMasterIdLst>
  <p:notesMasterIdLst>
    <p:notesMasterId r:id="rId6"/>
  </p:notesMasterIdLst>
  <p:handoutMasterIdLst>
    <p:handoutMasterId r:id="rId7"/>
  </p:handoutMasterIdLst>
  <p:sldIdLst>
    <p:sldId id="967" r:id="rId2"/>
    <p:sldId id="968" r:id="rId3"/>
    <p:sldId id="970" r:id="rId4"/>
    <p:sldId id="969" r:id="rId5"/>
  </p:sldIdLst>
  <p:sldSz cx="9144000" cy="6858000" type="screen4x3"/>
  <p:notesSz cx="6797675" cy="9926638"/>
  <p:embeddedFontLst>
    <p:embeddedFont>
      <p:font typeface="D2Coding" panose="020B0609020101020101" pitchFamily="49" charset="-127"/>
      <p:regular r:id="rId8"/>
      <p:bold r:id="rId9"/>
    </p:embeddedFont>
    <p:embeddedFont>
      <p:font typeface="HY견고딕" panose="02030600000101010101" pitchFamily="18" charset="-127"/>
      <p:regular r:id="rId10"/>
    </p:embeddedFont>
    <p:embeddedFont>
      <p:font typeface="HY헤드라인M" panose="02030600000101010101" pitchFamily="18" charset="-127"/>
      <p:regular r:id="rId11"/>
    </p:embeddedFont>
    <p:embeddedFont>
      <p:font typeface="Tahoma" panose="020B0604030504040204" pitchFamily="34" charset="0"/>
      <p:regular r:id="rId12"/>
      <p:bold r:id="rId13"/>
    </p:embeddedFont>
    <p:embeddedFont>
      <p:font typeface="굴림" panose="020B0600000101010101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A34873A-F9FC-4E64-A824-3C741DA4ADA2}">
          <p14:sldIdLst>
            <p14:sldId id="967"/>
          </p14:sldIdLst>
        </p14:section>
        <p14:section name="제목 없는 구역" id="{01645CDD-C76F-4C65-B34D-0F28BA989004}">
          <p14:sldIdLst>
            <p14:sldId id="968"/>
            <p14:sldId id="970"/>
            <p14:sldId id="9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orient="horz">
          <p15:clr>
            <a:srgbClr val="A4A3A4"/>
          </p15:clr>
        </p15:guide>
        <p15:guide id="3" pos="29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99"/>
    <a:srgbClr val="1A02CA"/>
    <a:srgbClr val="FF3300"/>
    <a:srgbClr val="0000FF"/>
    <a:srgbClr val="A7F0FF"/>
    <a:srgbClr val="A80054"/>
    <a:srgbClr val="C8FEA4"/>
    <a:srgbClr val="DD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44" autoAdjust="0"/>
    <p:restoredTop sz="95944" autoAdjust="0"/>
  </p:normalViewPr>
  <p:slideViewPr>
    <p:cSldViewPr snapToGrid="0">
      <p:cViewPr varScale="1">
        <p:scale>
          <a:sx n="160" d="100"/>
          <a:sy n="160" d="100"/>
        </p:scale>
        <p:origin x="2178" y="114"/>
      </p:cViewPr>
      <p:guideLst>
        <p:guide orient="horz" pos="2165"/>
        <p:guide orient="horz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-2796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580189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r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59983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368769" y="9660162"/>
            <a:ext cx="398745" cy="263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r" defTabSz="926861">
              <a:defRPr sz="1100">
                <a:latin typeface="굴림" panose="020B0600000101010101" pitchFamily="50" charset="-127"/>
              </a:defRPr>
            </a:lvl1pPr>
          </a:lstStyle>
          <a:p>
            <a:fld id="{F9569DC1-70FE-4907-990D-4DF631D646F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30486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7988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7987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3925" y="750888"/>
            <a:ext cx="4956175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718884"/>
            <a:ext cx="4987925" cy="445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9832"/>
            <a:ext cx="2947988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832"/>
            <a:ext cx="2947987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anose="02020603050405020304" pitchFamily="18" charset="0"/>
              </a:defRPr>
            </a:lvl1pPr>
          </a:lstStyle>
          <a:p>
            <a:fld id="{5903C8E3-169F-4CC6-9E17-2B832C7B003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10538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9163" y="746125"/>
            <a:ext cx="4959350" cy="3721100"/>
          </a:xfrm>
          <a:ln/>
        </p:spPr>
      </p:sp>
      <p:sp>
        <p:nvSpPr>
          <p:cNvPr id="3789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8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758" indent="-285676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2705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599787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6869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3951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032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8115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5196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B16A0A24-0B31-40DB-A991-28B32433FDBC}" type="slidenum">
              <a:rPr lang="ko-KR" altLang="en-US" sz="1100">
                <a:solidFill>
                  <a:srgbClr val="000000"/>
                </a:solidFill>
                <a:latin typeface="Times New Roman" panose="02020603050405020304" pitchFamily="18" charset="0"/>
              </a:rPr>
              <a:pPr eaLnBrk="1" hangingPunct="1"/>
              <a:t>1</a:t>
            </a:fld>
            <a:endParaRPr lang="en-US" altLang="ko-KR" sz="11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18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3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7" name="TextBox 14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4A06D96-4D02-4D86-8F4A-013E468660FC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545178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D498247C-6EAF-42E9-8B8F-B5DE6BD865B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9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8CF58F5-893F-46FD-9455-59FFC2107B4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79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1CC035FD-7242-4CF0-9175-47B5B8226E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227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7D101FAB-9442-466C-BE25-206C13CAD6B6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745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34307AF-FA03-4D36-A219-65139F0C2DE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36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73CF7F-A6AB-4BC1-80EE-CCCF91A5F1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23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9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1"/>
          <p:cNvSpPr txBox="1">
            <a:spLocks noChangeArrowheads="1"/>
          </p:cNvSpPr>
          <p:nvPr userDrawn="1"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A349443E-2EA0-4FEE-B285-F4C573B03BC7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43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9113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0154D94-0913-4EDA-BEE4-410B2371A1F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982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42900" cy="24606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D4B26A46-B376-469B-BF4D-2DA504186192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F319412C-60DC-4CFF-9495-CA754FA0096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33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7543824" cy="545274"/>
          </a:xfrm>
        </p:spPr>
        <p:txBody>
          <a:bodyPr>
            <a:normAutofit/>
          </a:bodyPr>
          <a:lstStyle>
            <a:lvl1pPr>
              <a:def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j-cs"/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274440"/>
          </a:xfr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"/>
              <a:defRPr sz="18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</a:defRPr>
            </a:lvl1pPr>
            <a:lvl2pPr>
              <a:buClr>
                <a:srgbClr val="C00000"/>
              </a:buClr>
              <a:buFont typeface="Wingdings" pitchFamily="2" charset="2"/>
              <a:buChar char="l"/>
              <a:defRPr sz="1600"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2pPr>
            <a:lvl3pPr>
              <a:buClr>
                <a:srgbClr val="0000FF"/>
              </a:buClr>
              <a:buFont typeface="Wingdings" pitchFamily="2" charset="2"/>
              <a:buChar char="l"/>
              <a:defRPr sz="14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3pPr>
            <a:lvl4pPr>
              <a:defRPr sz="1400">
                <a:latin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368076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34DA5226-4B01-4FD8-A0A6-B4CE9D407FE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04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4815FAD8-EE8F-48AC-A424-590B20BC84FC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5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EDA5270-20C7-41FB-92E1-8FB11353BD9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059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E5A7ED-06D9-4D2E-B518-E4A8AC1BFEC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85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0FDBA5EB-518A-4468-B178-48DF6874317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57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07CC51C-B8F6-4483-8410-F5B4290EEB1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387819D-1592-449D-9EF7-6BC1140388A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19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그림 8" descr="sub_03 copy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2057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224CF70-5F44-4199-8C5D-D3B4D265A9D4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35" r:id="rId1"/>
    <p:sldLayoutId id="2147487136" r:id="rId2"/>
    <p:sldLayoutId id="2147487137" r:id="rId3"/>
    <p:sldLayoutId id="2147487138" r:id="rId4"/>
    <p:sldLayoutId id="2147487139" r:id="rId5"/>
    <p:sldLayoutId id="2147487140" r:id="rId6"/>
    <p:sldLayoutId id="2147487141" r:id="rId7"/>
    <p:sldLayoutId id="2147487142" r:id="rId8"/>
    <p:sldLayoutId id="2147487143" r:id="rId9"/>
    <p:sldLayoutId id="2147487144" r:id="rId10"/>
    <p:sldLayoutId id="2147487145" r:id="rId11"/>
    <p:sldLayoutId id="2147487146" r:id="rId12"/>
    <p:sldLayoutId id="2147487147" r:id="rId13"/>
    <p:sldLayoutId id="2147487148" r:id="rId14"/>
    <p:sldLayoutId id="2147487149" r:id="rId15"/>
    <p:sldLayoutId id="2147487150" r:id="rId16"/>
    <p:sldLayoutId id="2147487151" r:id="rId17"/>
    <p:sldLayoutId id="2147487152" r:id="rId18"/>
  </p:sldLayoutIdLst>
  <p:transition>
    <p:zoom/>
  </p:transition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450"/>
            <a:ext cx="9144000" cy="6858000"/>
          </a:xfrm>
          <a:prstGeom prst="rect">
            <a:avLst/>
          </a:prstGeom>
        </p:spPr>
      </p:pic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kumimoji="0" lang="ko-KR" altLang="en-US" sz="180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508" name="TextBox 6"/>
          <p:cNvSpPr txBox="1">
            <a:spLocks noChangeArrowheads="1"/>
          </p:cNvSpPr>
          <p:nvPr/>
        </p:nvSpPr>
        <p:spPr bwMode="auto">
          <a:xfrm>
            <a:off x="246367" y="1341136"/>
            <a:ext cx="86709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320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yolov5</a:t>
            </a:r>
            <a:r>
              <a:rPr lang="ko-KR" altLang="en-US" sz="320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와 </a:t>
            </a:r>
            <a:r>
              <a:rPr lang="en-US" altLang="ko-KR" sz="320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yolov8 </a:t>
            </a:r>
            <a:r>
              <a:rPr lang="ko-KR" altLang="en-US" sz="320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비교</a:t>
            </a:r>
            <a:endParaRPr lang="en-US" altLang="ko-KR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1509" name="TextBox 6"/>
          <p:cNvSpPr txBox="1">
            <a:spLocks noChangeArrowheads="1"/>
          </p:cNvSpPr>
          <p:nvPr/>
        </p:nvSpPr>
        <p:spPr bwMode="auto">
          <a:xfrm>
            <a:off x="2429713" y="3069692"/>
            <a:ext cx="428457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2800">
                <a:latin typeface="HY헤드라인M" panose="02030600000101010101" pitchFamily="18" charset="-127"/>
                <a:ea typeface="HY헤드라인M" panose="02030600000101010101" pitchFamily="18" charset="-127"/>
              </a:rPr>
              <a:t>2024.06.04</a:t>
            </a:r>
            <a:endParaRPr lang="en-US" altLang="ko-KR" sz="28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 eaLnBrk="1" hangingPunct="1"/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510" name="TextBox 6"/>
          <p:cNvSpPr txBox="1">
            <a:spLocks noChangeArrowheads="1"/>
          </p:cNvSpPr>
          <p:nvPr/>
        </p:nvSpPr>
        <p:spPr bwMode="auto">
          <a:xfrm>
            <a:off x="6180476" y="5913926"/>
            <a:ext cx="28350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hangingPunct="1"/>
            <a:r>
              <a: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rPr>
              <a:t>다이렉티드코리아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김수현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1230" y="0"/>
            <a:ext cx="918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solidFill>
                  <a:srgbClr val="FFFF00"/>
                </a:solidFill>
              </a:rPr>
              <a:t>[</a:t>
            </a:r>
            <a:r>
              <a:rPr lang="ko-KR" altLang="en-US" sz="1200" dirty="0">
                <a:solidFill>
                  <a:srgbClr val="FFFF00"/>
                </a:solidFill>
              </a:rPr>
              <a:t>내부자료</a:t>
            </a:r>
            <a:r>
              <a:rPr lang="en-US" altLang="ko-KR" sz="1200" dirty="0">
                <a:solidFill>
                  <a:srgbClr val="FFFF00"/>
                </a:solidFill>
              </a:rPr>
              <a:t>]</a:t>
            </a:r>
            <a:endParaRPr lang="ko-KR" altLang="en-US" sz="1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CF933-32C8-D9F7-7621-890273A8C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버전 비교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BEDFCB7F-41E9-D9FE-548D-4CEC1FABA1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4845451"/>
              </p:ext>
            </p:extLst>
          </p:nvPr>
        </p:nvGraphicFramePr>
        <p:xfrm>
          <a:off x="766698" y="1291558"/>
          <a:ext cx="7610603" cy="45797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43">
                  <a:extLst>
                    <a:ext uri="{9D8B030D-6E8A-4147-A177-3AD203B41FA5}">
                      <a16:colId xmlns:a16="http://schemas.microsoft.com/office/drawing/2014/main" val="2235533498"/>
                    </a:ext>
                  </a:extLst>
                </a:gridCol>
                <a:gridCol w="3331274">
                  <a:extLst>
                    <a:ext uri="{9D8B030D-6E8A-4147-A177-3AD203B41FA5}">
                      <a16:colId xmlns:a16="http://schemas.microsoft.com/office/drawing/2014/main" val="764079183"/>
                    </a:ext>
                  </a:extLst>
                </a:gridCol>
                <a:gridCol w="3329686">
                  <a:extLst>
                    <a:ext uri="{9D8B030D-6E8A-4147-A177-3AD203B41FA5}">
                      <a16:colId xmlns:a16="http://schemas.microsoft.com/office/drawing/2014/main" val="3102391048"/>
                    </a:ext>
                  </a:extLst>
                </a:gridCol>
              </a:tblGrid>
              <a:tr h="37669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yolo_map_test</a:t>
                      </a:r>
                      <a:r>
                        <a:rPr lang="en-US" altLang="ko-KR" dirty="0"/>
                        <a:t>(v8)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rknn_muti_threaded</a:t>
                      </a:r>
                      <a:r>
                        <a:rPr lang="en-US" altLang="ko-KR" dirty="0"/>
                        <a:t>(v5)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1523385"/>
                  </a:ext>
                </a:extLst>
              </a:tr>
              <a:tr h="7569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초기화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rknn_executor = RKNN_model_container(</a:t>
                      </a:r>
                    </a:p>
                    <a:p>
                      <a:pPr latinLnBrk="1"/>
                      <a:r>
                        <a:rPr lang="en-US" altLang="ko-KR" sz="1300"/>
                        <a:t>model_path)</a:t>
                      </a:r>
                    </a:p>
                    <a:p>
                      <a:pPr latinLnBrk="1"/>
                      <a:r>
                        <a:rPr lang="en-US" altLang="ko-KR" sz="1300"/>
                        <a:t> #main.py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nn-NO" altLang="ko-KR" sz="1300"/>
                        <a:t>rknn_lite = initRKNN(modelPath,0)</a:t>
                      </a:r>
                      <a:r>
                        <a:rPr lang="en-US" altLang="ko-KR" sz="1300"/>
                        <a:t> #main.py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6616447"/>
                  </a:ext>
                </a:extLst>
              </a:tr>
              <a:tr h="7848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def __init__(model_path):</a:t>
                      </a:r>
                    </a:p>
                    <a:p>
                      <a:pPr latinLnBrk="1"/>
                      <a:r>
                        <a:rPr lang="en-US" altLang="ko-KR" sz="1300"/>
                        <a:t> </a:t>
                      </a:r>
                      <a:r>
                        <a:rPr lang="en-US" altLang="ko-KR" sz="130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rknn.load_rknn(model_path)</a:t>
                      </a:r>
                    </a:p>
                    <a:p>
                      <a:pPr latinLnBrk="1"/>
                      <a:r>
                        <a:rPr lang="en-US" altLang="ko-KR" sz="130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rknn.init_runtime()</a:t>
                      </a:r>
                    </a:p>
                    <a:p>
                      <a:pPr latinLnBrk="1"/>
                      <a:r>
                        <a:rPr lang="en-US" altLang="ko-KR" sz="1300"/>
                        <a:t> #rknn_executor.py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</a:t>
                      </a:r>
                      <a:r>
                        <a:rPr lang="en-US" altLang="ko-KR" sz="13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initRKNN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3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modelpath</a:t>
                      </a:r>
                      <a:r>
                        <a:rPr lang="en-US" altLang="ko-KR" sz="13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0):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300" b="0" kern="1200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rknn_lite.load_rknn</a:t>
                      </a:r>
                      <a:r>
                        <a:rPr lang="en-US" altLang="ko-KR" sz="13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300" b="0" kern="1200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modelpath</a:t>
                      </a:r>
                      <a:r>
                        <a:rPr lang="en-US" altLang="ko-KR" sz="13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300" b="0" kern="1200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rknn_lite.init_runtime</a:t>
                      </a:r>
                      <a:r>
                        <a:rPr lang="en-US" altLang="ko-KR" sz="13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300" dirty="0"/>
                        <a:t>#</a:t>
                      </a:r>
                      <a:r>
                        <a:rPr lang="en-US" altLang="ko-KR" sz="1300" dirty="0" err="1"/>
                        <a:t>rknnpool.py</a:t>
                      </a:r>
                      <a:endParaRPr lang="en-US" altLang="ko-KR" sz="1300" b="0" kern="12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8220272"/>
                  </a:ext>
                </a:extLst>
              </a:tr>
              <a:tr h="63259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put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outputs=rknn_executor.run(img) </a:t>
                      </a:r>
                    </a:p>
                    <a:p>
                      <a:pPr latinLnBrk="1"/>
                      <a:r>
                        <a:rPr lang="en-US" altLang="ko-KR" sz="1300"/>
                        <a:t> #main.py</a:t>
                      </a:r>
                      <a:endParaRPr lang="ko-KR" altLang="en-US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frame, outputs = myFunc(rknn_lite,frame) #main.py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1813992"/>
                  </a:ext>
                </a:extLst>
              </a:tr>
              <a:tr h="8078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/>
                        <a:t>def run(input):</a:t>
                      </a:r>
                    </a:p>
                    <a:p>
                      <a:pPr latinLnBrk="1"/>
                      <a:r>
                        <a:rPr lang="en-US" altLang="ko-KR" sz="1300" dirty="0"/>
                        <a:t>  </a:t>
                      </a:r>
                      <a:r>
                        <a:rPr lang="en-US" altLang="ko-KR" sz="1300" dirty="0" err="1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rknn.inference</a:t>
                      </a:r>
                      <a:r>
                        <a:rPr lang="en-US" altLang="ko-KR" sz="13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(inputs=inputs)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  #</a:t>
                      </a:r>
                      <a:r>
                        <a:rPr lang="en-US" altLang="ko-KR" sz="1300"/>
                        <a:t>rknn_executor.py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myFuc(rknn_lite, IMG):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300" b="0" kern="120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rknn_lite.inference(input = [img])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#func.py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7280411"/>
                  </a:ext>
                </a:extLst>
              </a:tr>
              <a:tr h="4765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get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ym.post_process(outputs, anchors, args) </a:t>
                      </a:r>
                    </a:p>
                    <a:p>
                      <a:pPr latinLnBrk="1"/>
                      <a:r>
                        <a:rPr lang="en-US" altLang="ko-KR" sz="1300">
                          <a:solidFill>
                            <a:schemeClr val="tx1"/>
                          </a:solidFill>
                        </a:rPr>
                        <a:t> #main.py</a:t>
                      </a:r>
                      <a:endParaRPr lang="ko-KR" altLang="en-US" sz="13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myFuc(rknn_lite, IMG):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accent6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yolov5_post_process (input_data)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#func.py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7542461"/>
                  </a:ext>
                </a:extLst>
              </a:tr>
              <a:tr h="4359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need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yolov8s.rknn</a:t>
                      </a:r>
                      <a:endParaRPr lang="ko-KR" altLang="en-US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/>
                        <a:t>yolov5s.rknn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5389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6917108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3675E148-760C-15ED-59B7-85E7653F24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4891052"/>
              </p:ext>
            </p:extLst>
          </p:nvPr>
        </p:nvGraphicFramePr>
        <p:xfrm>
          <a:off x="704128" y="344051"/>
          <a:ext cx="7610603" cy="6385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43">
                  <a:extLst>
                    <a:ext uri="{9D8B030D-6E8A-4147-A177-3AD203B41FA5}">
                      <a16:colId xmlns:a16="http://schemas.microsoft.com/office/drawing/2014/main" val="2235533498"/>
                    </a:ext>
                  </a:extLst>
                </a:gridCol>
                <a:gridCol w="3331274">
                  <a:extLst>
                    <a:ext uri="{9D8B030D-6E8A-4147-A177-3AD203B41FA5}">
                      <a16:colId xmlns:a16="http://schemas.microsoft.com/office/drawing/2014/main" val="764079183"/>
                    </a:ext>
                  </a:extLst>
                </a:gridCol>
                <a:gridCol w="3329686">
                  <a:extLst>
                    <a:ext uri="{9D8B030D-6E8A-4147-A177-3AD203B41FA5}">
                      <a16:colId xmlns:a16="http://schemas.microsoft.com/office/drawing/2014/main" val="3102391048"/>
                    </a:ext>
                  </a:extLst>
                </a:gridCol>
              </a:tblGrid>
              <a:tr h="36036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err="1"/>
                        <a:t>yolo_map_test</a:t>
                      </a:r>
                      <a:r>
                        <a:rPr lang="en-US" altLang="ko-KR" sz="900" dirty="0"/>
                        <a:t>(v8)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err="1"/>
                        <a:t>rknn_muti_threaded</a:t>
                      </a:r>
                      <a:r>
                        <a:rPr lang="en-US" altLang="ko-KR" sz="1050" dirty="0"/>
                        <a:t>(v5)</a:t>
                      </a:r>
                      <a:endParaRPr lang="ko-KR" altLang="en-US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1523385"/>
                  </a:ext>
                </a:extLst>
              </a:tr>
              <a:tr h="76577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초기화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rknn_executor = RKNN_model_container(</a:t>
                      </a:r>
                    </a:p>
                    <a:p>
                      <a:pPr latinLnBrk="1"/>
                      <a:r>
                        <a:rPr lang="en-US" altLang="ko-KR" sz="900"/>
                        <a:t>    model_path=model_path,</a:t>
                      </a:r>
                    </a:p>
                    <a:p>
                      <a:pPr latinLnBrk="1"/>
                      <a:r>
                        <a:rPr lang="en-US" altLang="ko-KR" sz="900"/>
                        <a:t>    TPEs=TPEs, </a:t>
                      </a:r>
                    </a:p>
                    <a:p>
                      <a:pPr latinLnBrk="1"/>
                      <a:r>
                        <a:rPr lang="en-US" altLang="ko-KR" sz="900"/>
                        <a:t>    func = myfunc) </a:t>
                      </a:r>
                    </a:p>
                    <a:p>
                      <a:pPr latinLnBrk="1"/>
                      <a:r>
                        <a:rPr lang="en-US" altLang="ko-KR" sz="900"/>
                        <a:t>#main.py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nn-NO" altLang="ko-KR" sz="900"/>
                        <a:t>pool = rknnPoolExecutor(</a:t>
                      </a:r>
                    </a:p>
                    <a:p>
                      <a:pPr latinLnBrk="1"/>
                      <a:r>
                        <a:rPr lang="nn-NO" altLang="ko-KR" sz="900"/>
                        <a:t>    rknnModel=modelPath,</a:t>
                      </a:r>
                    </a:p>
                    <a:p>
                      <a:pPr latinLnBrk="1"/>
                      <a:r>
                        <a:rPr lang="nn-NO" altLang="ko-KR" sz="900"/>
                        <a:t>    TPEs=TPEs,</a:t>
                      </a:r>
                    </a:p>
                    <a:p>
                      <a:pPr latinLnBrk="1"/>
                      <a:r>
                        <a:rPr lang="nn-NO" altLang="ko-KR" sz="900"/>
                        <a:t>    func=myFunc)</a:t>
                      </a:r>
                    </a:p>
                    <a:p>
                      <a:pPr latinLnBrk="1"/>
                      <a:r>
                        <a:rPr lang="en-US" altLang="ko-KR" sz="900"/>
                        <a:t> #main.py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6616447"/>
                  </a:ext>
                </a:extLst>
              </a:tr>
              <a:tr h="139122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class RKNN_model_container():</a:t>
                      </a:r>
                    </a:p>
                    <a:p>
                      <a:pPr latinLnBrk="1"/>
                      <a:r>
                        <a:rPr lang="en-US" altLang="ko-KR" sz="900"/>
                        <a:t>  def __init__(self, model_path, TPEs, func):</a:t>
                      </a:r>
                    </a:p>
                    <a:p>
                      <a:pPr latinLnBrk="1"/>
                      <a:r>
                        <a:rPr lang="en-US" altLang="ko-KR" sz="900"/>
                        <a:t>        self.TPEs = TPEs </a:t>
                      </a:r>
                    </a:p>
                    <a:p>
                      <a:pPr latinLnBrk="1"/>
                      <a:r>
                        <a:rPr lang="en-US" altLang="ko-KR" sz="900"/>
                        <a:t>        self.queue = Queue()</a:t>
                      </a:r>
                    </a:p>
                    <a:p>
                      <a:pPr latinLnBrk="1"/>
                      <a:r>
                        <a:rPr lang="en-US" altLang="ko-KR" sz="900"/>
                        <a:t>        self.rknnPool = initRKNNs(model_path, TPEs)</a:t>
                      </a:r>
                    </a:p>
                    <a:p>
                      <a:pPr latinLnBrk="1"/>
                      <a:r>
                        <a:rPr lang="en-US" altLang="ko-KR" sz="900"/>
                        <a:t>        self.pool =  ThreadPoolExecutor(max_workers=TPEs) </a:t>
                      </a:r>
                    </a:p>
                    <a:p>
                      <a:pPr latinLnBrk="1"/>
                      <a:r>
                        <a:rPr lang="en-US" altLang="ko-KR" sz="900"/>
                        <a:t>        self.func = func</a:t>
                      </a:r>
                    </a:p>
                    <a:p>
                      <a:pPr latinLnBrk="1"/>
                      <a:r>
                        <a:rPr lang="en-US" altLang="ko-KR" sz="900"/>
                        <a:t>        self.num = 0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/>
                        <a:t>#rknn_executor.py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class rknnPoolExecutor():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__init__(self, rknnModel, TPEs, func):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self.TPEs = TPEs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self.queue = Queue()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self.rknnPool = initRKNNs(rknnModel, TPEs)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self.pool = ThreadPoolExecutor(max_workers=TPEs)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self.func = func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self.num = 0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#rknnpool.py</a:t>
                      </a:r>
                      <a:endParaRPr lang="en-US" altLang="ko-KR" sz="9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8220272"/>
                  </a:ext>
                </a:extLst>
              </a:tr>
              <a:tr h="7657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def initRKNN(model, id):</a:t>
                      </a:r>
                    </a:p>
                    <a:p>
                      <a:pPr latinLnBrk="1"/>
                      <a:r>
                        <a:rPr lang="en-US" altLang="ko-KR" sz="900"/>
                        <a:t>       rknn_lite = RKNNLite()</a:t>
                      </a:r>
                    </a:p>
                    <a:p>
                      <a:pPr latinLnBrk="1"/>
                      <a:r>
                        <a:rPr lang="en-US" altLang="ko-KR" sz="90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      rknn_lite.load_rknn(model_path)</a:t>
                      </a:r>
                    </a:p>
                    <a:p>
                      <a:pPr latinLnBrk="1"/>
                      <a:r>
                        <a:rPr lang="en-US" altLang="ko-KR" sz="90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      rknn_lite.init_runtime()</a:t>
                      </a:r>
                    </a:p>
                    <a:p>
                      <a:pPr latinLnBrk="1"/>
                      <a:r>
                        <a:rPr lang="en-US" altLang="ko-KR" sz="900"/>
                        <a:t>#rknn_executor.py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initRKNN(modelpath, 0):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/>
                        <a:t>      rknn_lite = RKNNLite()</a:t>
                      </a:r>
                      <a:endParaRPr lang="en-US" altLang="ko-KR" sz="900" b="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rknn_lite.load_rknn(modelpath)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rknn_lite.init_runtime()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/>
                        <a:t>#rknnpool.py</a:t>
                      </a:r>
                      <a:endParaRPr lang="en-US" altLang="ko-KR" sz="900" b="0" kern="120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6630040"/>
                  </a:ext>
                </a:extLst>
              </a:tr>
              <a:tr h="78829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put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9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put (frame):</a:t>
                      </a:r>
                    </a:p>
                    <a:p>
                      <a:r>
                        <a:rPr lang="en-US" altLang="ko-KR" sz="9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future = pool.submit(</a:t>
                      </a:r>
                    </a:p>
                    <a:p>
                      <a:r>
                        <a:rPr lang="en-US" altLang="ko-KR" sz="9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func,rknnPool[num %TPEs], frame) </a:t>
                      </a:r>
                    </a:p>
                    <a:p>
                      <a:r>
                        <a:rPr lang="en-US" altLang="ko-KR" sz="9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queue.put(future)</a:t>
                      </a:r>
                    </a:p>
                    <a:p>
                      <a:r>
                        <a:rPr lang="en-US" altLang="ko-KR" sz="900"/>
                        <a:t>#rknn_executor.py</a:t>
                      </a:r>
                      <a:endParaRPr lang="ko-KR" altLang="en-US" sz="9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 def put(frame):</a:t>
                      </a:r>
                    </a:p>
                    <a:p>
                      <a:pPr latinLnBrk="1"/>
                      <a:r>
                        <a:rPr lang="en-US" altLang="ko-KR" sz="900"/>
                        <a:t>         queue.put(pool.submit(</a:t>
                      </a:r>
                    </a:p>
                    <a:p>
                      <a:pPr latinLnBrk="1"/>
                      <a:r>
                        <a:rPr lang="en-US" altLang="ko-KR" sz="900"/>
                        <a:t>         func,rknnPool[num % TPEs], frame))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/>
                        <a:t>#rknnpool.py</a:t>
                      </a:r>
                      <a:endParaRPr lang="en-US" altLang="ko-KR" sz="900" b="0" kern="120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1813992"/>
                  </a:ext>
                </a:extLst>
              </a:tr>
              <a:tr h="4955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>
                          <a:solidFill>
                            <a:schemeClr val="tx1"/>
                          </a:solidFill>
                        </a:rPr>
                        <a:t>def myfunc(rknn_lite, inputs):</a:t>
                      </a:r>
                    </a:p>
                    <a:p>
                      <a:pPr latinLnBrk="1"/>
                      <a:r>
                        <a:rPr lang="ko-KR" altLang="en-US" sz="90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    </a:t>
                      </a:r>
                      <a:r>
                        <a:rPr lang="en-US" altLang="ko-KR" sz="90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outputs = rknn_lite.inference(inputs=[inputs])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>
                          <a:solidFill>
                            <a:schemeClr val="tx1"/>
                          </a:solidFill>
                        </a:rPr>
                        <a:t>#yolo_map_test.py</a:t>
                      </a:r>
                      <a:endParaRPr lang="ko-KR" altLang="en-US" sz="9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myFuc(rknn_lite, IMG):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</a:t>
                      </a:r>
                      <a:r>
                        <a:rPr lang="en-US" altLang="ko-KR" sz="900" b="0" kern="120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rknn_lite.inference(input = [img])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#func.py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595224"/>
                  </a:ext>
                </a:extLst>
              </a:tr>
              <a:tr h="83584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get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9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get():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fut = queue.get()</a:t>
                      </a:r>
                    </a:p>
                    <a:p>
                      <a:r>
                        <a:rPr lang="en-US" altLang="ko-KR" sz="9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result = fut.result()</a:t>
                      </a:r>
                    </a:p>
                    <a:p>
                      <a:r>
                        <a:rPr lang="en-US" altLang="ko-KR" sz="9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return result, True</a:t>
                      </a:r>
                    </a:p>
                    <a:p>
                      <a:pPr latinLnBrk="1"/>
                      <a:r>
                        <a:rPr lang="en-US" altLang="ko-KR" sz="900"/>
                        <a:t>#rknn_executor.py</a:t>
                      </a:r>
                    </a:p>
                    <a:p>
                      <a:pPr latinLnBrk="1"/>
                      <a:r>
                        <a:rPr lang="en-US" altLang="ko-KR" sz="900">
                          <a:solidFill>
                            <a:schemeClr val="tx1"/>
                          </a:solidFill>
                        </a:rPr>
                        <a:t>#</a:t>
                      </a:r>
                      <a:r>
                        <a:rPr lang="ko-KR" altLang="en-US" sz="900">
                          <a:solidFill>
                            <a:schemeClr val="tx1"/>
                          </a:solidFill>
                        </a:rPr>
                        <a:t>오류 발생 </a:t>
                      </a:r>
                      <a:r>
                        <a:rPr lang="en-US" altLang="ko-KR" sz="900">
                          <a:solidFill>
                            <a:schemeClr val="tx1"/>
                          </a:solidFill>
                        </a:rPr>
                        <a:t>result</a:t>
                      </a:r>
                      <a:r>
                        <a:rPr lang="ko-KR" altLang="en-US" sz="900">
                          <a:solidFill>
                            <a:schemeClr val="tx1"/>
                          </a:solidFill>
                        </a:rPr>
                        <a:t>가</a:t>
                      </a:r>
                      <a:r>
                        <a:rPr lang="en-US" altLang="ko-KR" sz="900">
                          <a:solidFill>
                            <a:schemeClr val="tx1"/>
                          </a:solidFill>
                        </a:rPr>
                        <a:t> none</a:t>
                      </a:r>
                      <a:endParaRPr lang="ko-KR" altLang="en-US" sz="9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get():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fut = queue.get()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return fut.result(), True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/>
                        <a:t>#rknnpool.py</a:t>
                      </a:r>
                      <a:endParaRPr lang="en-US" altLang="ko-KR" sz="900" b="0" kern="120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7542461"/>
                  </a:ext>
                </a:extLst>
              </a:tr>
              <a:tr h="4955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>
                          <a:solidFill>
                            <a:schemeClr val="tx1"/>
                          </a:solidFill>
                        </a:rPr>
                        <a:t>def myfunc(rknn_lite, inputs):</a:t>
                      </a:r>
                    </a:p>
                    <a:p>
                      <a:pPr latinLnBrk="1"/>
                      <a:r>
                        <a:rPr lang="en-US" altLang="ko-KR" sz="900">
                          <a:solidFill>
                            <a:schemeClr val="tx1"/>
                          </a:solidFill>
                        </a:rPr>
                        <a:t>      </a:t>
                      </a:r>
                      <a:r>
                        <a:rPr lang="en-US" altLang="ko-KR" sz="9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post_process(outputs, anchors, args)</a:t>
                      </a:r>
                    </a:p>
                    <a:p>
                      <a:pPr latinLnBrk="1"/>
                      <a:r>
                        <a:rPr lang="en-US" altLang="ko-KR" sz="900">
                          <a:solidFill>
                            <a:schemeClr val="tx1"/>
                          </a:solidFill>
                        </a:rPr>
                        <a:t>#yolo_map_test.py</a:t>
                      </a:r>
                      <a:endParaRPr lang="ko-KR" altLang="en-US" sz="9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myFuc(rknn_lite, IMG):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accent6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yolov5_post_process (input_data)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#func.py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3924549"/>
                  </a:ext>
                </a:extLst>
              </a:tr>
              <a:tr h="3603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need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yolov8s.rknn</a:t>
                      </a:r>
                      <a:endParaRPr lang="ko-KR" altLang="en-US" sz="1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yolov5s.rknn</a:t>
                      </a:r>
                      <a:endParaRPr lang="ko-KR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5389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553479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14A9B-B662-F293-BD2B-3F8BFFA32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7047A6-3115-0030-0ECC-140D3445D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3">
            <a:extLst>
              <a:ext uri="{FF2B5EF4-FFF2-40B4-BE49-F238E27FC236}">
                <a16:creationId xmlns:a16="http://schemas.microsoft.com/office/drawing/2014/main" id="{4FDDA85F-2028-1A9D-A66E-02CE45DB6D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0404381"/>
              </p:ext>
            </p:extLst>
          </p:nvPr>
        </p:nvGraphicFramePr>
        <p:xfrm>
          <a:off x="766698" y="137461"/>
          <a:ext cx="7610603" cy="67916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43">
                  <a:extLst>
                    <a:ext uri="{9D8B030D-6E8A-4147-A177-3AD203B41FA5}">
                      <a16:colId xmlns:a16="http://schemas.microsoft.com/office/drawing/2014/main" val="2235533498"/>
                    </a:ext>
                  </a:extLst>
                </a:gridCol>
                <a:gridCol w="3331274">
                  <a:extLst>
                    <a:ext uri="{9D8B030D-6E8A-4147-A177-3AD203B41FA5}">
                      <a16:colId xmlns:a16="http://schemas.microsoft.com/office/drawing/2014/main" val="764079183"/>
                    </a:ext>
                  </a:extLst>
                </a:gridCol>
                <a:gridCol w="3329686">
                  <a:extLst>
                    <a:ext uri="{9D8B030D-6E8A-4147-A177-3AD203B41FA5}">
                      <a16:colId xmlns:a16="http://schemas.microsoft.com/office/drawing/2014/main" val="3102391048"/>
                    </a:ext>
                  </a:extLst>
                </a:gridCol>
              </a:tblGrid>
              <a:tr h="37669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yolo_map_test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rknn_muti_threaded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1523385"/>
                  </a:ext>
                </a:extLst>
              </a:tr>
              <a:tr h="7569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초기화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rknn_executor = RKNN_model_container(</a:t>
                      </a:r>
                    </a:p>
                    <a:p>
                      <a:pPr latinLnBrk="1"/>
                      <a:r>
                        <a:rPr lang="en-US" altLang="ko-KR" sz="1300"/>
                        <a:t>model_path)</a:t>
                      </a:r>
                    </a:p>
                    <a:p>
                      <a:pPr latinLnBrk="1"/>
                      <a:r>
                        <a:rPr lang="en-US" altLang="ko-KR" sz="1300"/>
                        <a:t> #main.py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pool = rknnPoolExecutor(</a:t>
                      </a:r>
                    </a:p>
                    <a:p>
                      <a:pPr latinLnBrk="1"/>
                      <a:r>
                        <a:rPr lang="en-US" altLang="ko-KR" sz="1300"/>
                        <a:t>    rknnModel=modelPath,</a:t>
                      </a:r>
                    </a:p>
                    <a:p>
                      <a:pPr latinLnBrk="1"/>
                      <a:r>
                        <a:rPr lang="en-US" altLang="ko-KR" sz="1300"/>
                        <a:t>    TPEs=TPEs,</a:t>
                      </a:r>
                    </a:p>
                    <a:p>
                      <a:pPr latinLnBrk="1"/>
                      <a:r>
                        <a:rPr lang="en-US" altLang="ko-KR" sz="1300"/>
                        <a:t>    func=myFunc)</a:t>
                      </a:r>
                    </a:p>
                    <a:p>
                      <a:pPr latinLnBrk="1"/>
                      <a:r>
                        <a:rPr lang="en-US" altLang="ko-KR" sz="1300"/>
                        <a:t>    #main.py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6616447"/>
                  </a:ext>
                </a:extLst>
              </a:tr>
              <a:tr h="7848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def __init__(model_path):</a:t>
                      </a:r>
                    </a:p>
                    <a:p>
                      <a:pPr latinLnBrk="1"/>
                      <a:r>
                        <a:rPr lang="en-US" altLang="ko-KR" sz="1300"/>
                        <a:t> </a:t>
                      </a:r>
                      <a:r>
                        <a:rPr lang="en-US" altLang="ko-KR" sz="130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rknn.load_rknn(model_path)</a:t>
                      </a:r>
                    </a:p>
                    <a:p>
                      <a:pPr latinLnBrk="1"/>
                      <a:r>
                        <a:rPr lang="en-US" altLang="ko-KR" sz="130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rknn.init_runtime()</a:t>
                      </a:r>
                    </a:p>
                    <a:p>
                      <a:pPr latinLnBrk="1"/>
                      <a:r>
                        <a:rPr lang="en-US" altLang="ko-KR" sz="1300"/>
                        <a:t> #rknn_executor.py</a:t>
                      </a:r>
                      <a:endParaRPr lang="ko-KR" altLang="en-US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3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8220272"/>
                  </a:ext>
                </a:extLst>
              </a:tr>
              <a:tr h="670105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put</a:t>
                      </a:r>
                      <a:endParaRPr lang="ko-KR" altLang="en-US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outputs=rknn_executor.run(img) </a:t>
                      </a:r>
                    </a:p>
                    <a:p>
                      <a:pPr latinLnBrk="1"/>
                      <a:r>
                        <a:rPr lang="en-US" altLang="ko-KR" sz="1300"/>
                        <a:t> #main.py</a:t>
                      </a:r>
                      <a:endParaRPr lang="ko-KR" altLang="en-US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pool.put(frame) </a:t>
                      </a:r>
                    </a:p>
                    <a:p>
                      <a:pPr latinLnBrk="1"/>
                      <a:r>
                        <a:rPr lang="en-US" altLang="ko-KR" sz="1300"/>
                        <a:t> #main.py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1813992"/>
                  </a:ext>
                </a:extLst>
              </a:tr>
              <a:tr h="5286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queue.put(ThreadPoolExecutor.submit(…))</a:t>
                      </a:r>
                    </a:p>
                    <a:p>
                      <a:pPr latinLnBrk="1"/>
                      <a:r>
                        <a:rPr lang="en-US" altLang="ko-KR" sz="1300"/>
                        <a:t> #rknnpool.py</a:t>
                      </a:r>
                      <a:endParaRPr lang="ko-KR" altLang="en-US" sz="13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6891987"/>
                  </a:ext>
                </a:extLst>
              </a:tr>
              <a:tr h="86369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def run(input):</a:t>
                      </a:r>
                    </a:p>
                    <a:p>
                      <a:pPr latinLnBrk="1"/>
                      <a:r>
                        <a:rPr lang="en-US" altLang="ko-KR" sz="1300"/>
                        <a:t>  </a:t>
                      </a:r>
                      <a:r>
                        <a:rPr lang="en-US" altLang="ko-KR" sz="130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rknn.inference(inputs=inputs)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/>
                        <a:t>  #rknn_executor.py </a:t>
                      </a:r>
                    </a:p>
                    <a:p>
                      <a:pPr latinLnBrk="1"/>
                      <a:endParaRPr lang="ko-KR" altLang="en-US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myFuc(rknn_lite, IMG):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300" b="0" kern="120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rknn_lite.inference(input = [img])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300" b="0" kern="1200">
                          <a:solidFill>
                            <a:schemeClr val="accent6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yolov5_post_process (input_data)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#func.py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7280411"/>
                  </a:ext>
                </a:extLst>
              </a:tr>
              <a:tr h="6701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initRKNNs (modelpath,TPEs = 3):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rknn_list = [ ]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rknn_list.append(initRKNN(0~2))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300"/>
                        <a:t>#rknnpool.py</a:t>
                      </a:r>
                      <a:endParaRPr lang="en-US" altLang="ko-KR" sz="1300" b="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9283074"/>
                  </a:ext>
                </a:extLst>
              </a:tr>
              <a:tr h="6701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initRKNN(modelpath, 0~2):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rknn_lite.load_rknn(modelpath)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rknn_lite.init_runtime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120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300"/>
                        <a:t>#rknnpool.py</a:t>
                      </a:r>
                      <a:endParaRPr lang="en-US" altLang="ko-KR" sz="1300" b="0" kern="120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7438489"/>
                  </a:ext>
                </a:extLst>
              </a:tr>
              <a:tr h="4765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get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ym.post_process(outputs, anchors, args) </a:t>
                      </a:r>
                    </a:p>
                    <a:p>
                      <a:pPr latinLnBrk="1"/>
                      <a:r>
                        <a:rPr lang="en-US" altLang="ko-KR" sz="1300">
                          <a:solidFill>
                            <a:schemeClr val="tx1"/>
                          </a:solidFill>
                        </a:rPr>
                        <a:t> #main.py</a:t>
                      </a:r>
                      <a:endParaRPr lang="ko-KR" altLang="en-US" sz="13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queue.get() </a:t>
                      </a:r>
                    </a:p>
                    <a:p>
                      <a:pPr latinLnBrk="1"/>
                      <a:r>
                        <a:rPr lang="en-US" altLang="ko-KR" sz="1300"/>
                        <a:t> #rknnpool.py</a:t>
                      </a:r>
                      <a:endParaRPr lang="ko-KR" altLang="en-US" sz="13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7542461"/>
                  </a:ext>
                </a:extLst>
              </a:tr>
              <a:tr h="4359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need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/>
                        <a:t>yolov8s.rknn</a:t>
                      </a:r>
                      <a:endParaRPr lang="ko-KR" altLang="en-US" sz="13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/>
                        <a:t>yolov5s.rknn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5389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9174436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ETRI 경영목표안(역대기관장 간담회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20230207포인터</Template>
  <TotalTime>11257</TotalTime>
  <Words>1078</Words>
  <Application>Microsoft Office PowerPoint</Application>
  <PresentationFormat>화면 슬라이드 쇼(4:3)</PresentationFormat>
  <Paragraphs>163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4" baseType="lpstr">
      <vt:lpstr>맑은 고딕</vt:lpstr>
      <vt:lpstr>굴림</vt:lpstr>
      <vt:lpstr>Times New Roman</vt:lpstr>
      <vt:lpstr>Wingdings</vt:lpstr>
      <vt:lpstr>D2Coding</vt:lpstr>
      <vt:lpstr>Tahoma</vt:lpstr>
      <vt:lpstr>Arial</vt:lpstr>
      <vt:lpstr>HY견고딕</vt:lpstr>
      <vt:lpstr>HY헤드라인M</vt:lpstr>
      <vt:lpstr>ETRI 경영목표안(역대기관장 간담회)</vt:lpstr>
      <vt:lpstr>PowerPoint 프레젠테이션</vt:lpstr>
      <vt:lpstr>버전 비교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김수현</dc:creator>
  <cp:lastModifiedBy>Suh Kim</cp:lastModifiedBy>
  <cp:revision>94</cp:revision>
  <cp:lastPrinted>2019-12-16T01:40:03Z</cp:lastPrinted>
  <dcterms:created xsi:type="dcterms:W3CDTF">2023-02-07T01:39:00Z</dcterms:created>
  <dcterms:modified xsi:type="dcterms:W3CDTF">2024-08-28T08:43:32Z</dcterms:modified>
</cp:coreProperties>
</file>